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6222" autoAdjust="0"/>
  </p:normalViewPr>
  <p:slideViewPr>
    <p:cSldViewPr>
      <p:cViewPr varScale="1">
        <p:scale>
          <a:sx n="69" d="100"/>
          <a:sy n="69" d="100"/>
        </p:scale>
        <p:origin x="17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e ações de Saúde</a:t>
            </a: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3° </a:t>
            </a:r>
            <a:r>
              <a:rPr lang="en-US" sz="2800" b="1" dirty="0" err="1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EXERCÍCIO DE 2021</a:t>
            </a: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/>
              <a:t>Lei  </a:t>
            </a:r>
            <a:r>
              <a:rPr lang="en-US" b="1" dirty="0" err="1"/>
              <a:t>Complementar</a:t>
            </a:r>
            <a:r>
              <a:rPr lang="en-US" b="1" dirty="0"/>
              <a:t>  n° 141/2012</a:t>
            </a:r>
          </a:p>
          <a:p>
            <a:pPr marL="457200" indent="-457200"/>
            <a:endParaRPr lang="pt-BR" b="1" dirty="0"/>
          </a:p>
          <a:p>
            <a:pPr marL="457200" indent="-457200"/>
            <a:r>
              <a:rPr lang="pt-BR" b="1" dirty="0"/>
              <a:t>Art. 36, § 5° -</a:t>
            </a:r>
            <a:r>
              <a:rPr lang="pt-BR" dirty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2021</a:t>
            </a:r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2145680"/>
              </p:ext>
            </p:extLst>
          </p:nvPr>
        </p:nvGraphicFramePr>
        <p:xfrm>
          <a:off x="465140" y="2700338"/>
          <a:ext cx="7964512" cy="1910398"/>
        </p:xfrm>
        <a:graphic>
          <a:graphicData uri="http://schemas.openxmlformats.org/drawingml/2006/table">
            <a:tbl>
              <a:tblPr/>
              <a:tblGrid>
                <a:gridCol w="449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6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1.244.613,60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17.514.816,59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18.759.430,19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Aplicação</a:t>
            </a:r>
            <a:r>
              <a:rPr lang="en-US" b="1" u="sng" dirty="0"/>
              <a:t> </a:t>
            </a:r>
            <a:r>
              <a:rPr lang="en-US" b="1" u="sng" dirty="0" err="1"/>
              <a:t>Mínima</a:t>
            </a:r>
            <a:r>
              <a:rPr lang="en-US" b="1" u="sng" dirty="0"/>
              <a:t>: R$ 2.813.914,52       </a:t>
            </a:r>
            <a:endParaRPr lang="pt-BR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 -  EXERCICIO DE 2021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00264110"/>
              </p:ext>
            </p:extLst>
          </p:nvPr>
        </p:nvGraphicFramePr>
        <p:xfrm>
          <a:off x="685800" y="1857364"/>
          <a:ext cx="7772400" cy="4382699"/>
        </p:xfrm>
        <a:graphic>
          <a:graphicData uri="http://schemas.openxmlformats.org/drawingml/2006/table">
            <a:tbl>
              <a:tblPr/>
              <a:tblGrid>
                <a:gridCol w="509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2.613.430,69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594.627,55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1.010.517,03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285.800,75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697.787,09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27.499,91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689.066,25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6.836.486,79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431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70706" y="3523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POR FONTE DE RECURSO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-25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896909699"/>
              </p:ext>
            </p:extLst>
          </p:nvPr>
        </p:nvGraphicFramePr>
        <p:xfrm>
          <a:off x="1043608" y="880335"/>
          <a:ext cx="7286676" cy="5677655"/>
        </p:xfrm>
        <a:graphic>
          <a:graphicData uri="http://schemas.openxmlformats.org/drawingml/2006/table">
            <a:tbl>
              <a:tblPr/>
              <a:tblGrid>
                <a:gridCol w="5354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2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vinculado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4.194.377,52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4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1.384.109,74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89.351,04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Farmaceutica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Atenção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Basica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24.879,81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122153"/>
                  </a:ext>
                </a:extLst>
              </a:tr>
              <a:tr h="417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Covid bloco de ações FNS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180.209,15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5616186"/>
                  </a:ext>
                </a:extLst>
              </a:tr>
              <a:tr h="358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livres Fonte 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879,26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259"/>
                  </a:ext>
                </a:extLst>
              </a:tr>
              <a:tr h="57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244.715,68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681.354,59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Cessão Onerosa </a:t>
                      </a:r>
                      <a:r>
                        <a:rPr lang="pt-BR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</a:t>
                      </a: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Sal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36.410,00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009240"/>
                  </a:ext>
                </a:extLst>
              </a:tr>
              <a:tr h="5670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6.836.486,79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671807"/>
              </p:ext>
            </p:extLst>
          </p:nvPr>
        </p:nvGraphicFramePr>
        <p:xfrm>
          <a:off x="1258888" y="2285992"/>
          <a:ext cx="6696075" cy="3721038"/>
        </p:xfrm>
        <a:graphic>
          <a:graphicData uri="http://schemas.openxmlformats.org/drawingml/2006/table">
            <a:tbl>
              <a:tblPr/>
              <a:tblGrid>
                <a:gridCol w="453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6.836.486,79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2.641.230,01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2.604.820,01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36.410,00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4.195.256,78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7012"/>
              </p:ext>
            </p:extLst>
          </p:nvPr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22,29%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11762</TotalTime>
  <Words>321</Words>
  <Application>Microsoft Office PowerPoint</Application>
  <PresentationFormat>Apresentação na tela (4:3)</PresentationFormat>
  <Paragraphs>143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512</cp:revision>
  <dcterms:created xsi:type="dcterms:W3CDTF">2002-12-04T13:56:03Z</dcterms:created>
  <dcterms:modified xsi:type="dcterms:W3CDTF">2022-02-16T11:53:10Z</dcterms:modified>
</cp:coreProperties>
</file>